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83" r:id="rId4"/>
  </p:sldMasterIdLst>
  <p:notesMasterIdLst>
    <p:notesMasterId r:id="rId7"/>
  </p:notesMasterIdLst>
  <p:handoutMasterIdLst>
    <p:handoutMasterId r:id="rId8"/>
  </p:handoutMasterIdLst>
  <p:sldIdLst>
    <p:sldId id="4542" r:id="rId5"/>
    <p:sldId id="4541" r:id="rId6"/>
  </p:sldIdLst>
  <p:sldSz cx="9144000" cy="5715000" type="screen16x10"/>
  <p:notesSz cx="6858000" cy="9144000"/>
  <p:defaultTextStyle>
    <a:defPPr>
      <a:defRPr lang="en-US"/>
    </a:defPPr>
    <a:lvl1pPr marL="0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1pPr>
    <a:lvl2pPr marL="213970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2pPr>
    <a:lvl3pPr marL="427939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3pPr>
    <a:lvl4pPr marL="641909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4pPr>
    <a:lvl5pPr marL="855878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5pPr>
    <a:lvl6pPr marL="1069848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6pPr>
    <a:lvl7pPr marL="1283818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7pPr>
    <a:lvl8pPr marL="1497787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8pPr>
    <a:lvl9pPr marL="1711757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6" userDrawn="1">
          <p15:clr>
            <a:srgbClr val="A4A3A4"/>
          </p15:clr>
        </p15:guide>
        <p15:guide id="2" orient="horz" pos="3240" userDrawn="1">
          <p15:clr>
            <a:srgbClr val="A4A3A4"/>
          </p15:clr>
        </p15:guide>
        <p15:guide id="3" orient="horz" pos="1233" userDrawn="1">
          <p15:clr>
            <a:srgbClr val="A4A3A4"/>
          </p15:clr>
        </p15:guide>
        <p15:guide id="4" orient="horz" pos="2210" userDrawn="1">
          <p15:clr>
            <a:srgbClr val="A4A3A4"/>
          </p15:clr>
        </p15:guide>
        <p15:guide id="5" orient="horz" pos="290" userDrawn="1">
          <p15:clr>
            <a:srgbClr val="A4A3A4"/>
          </p15:clr>
        </p15:guide>
        <p15:guide id="6" orient="horz" pos="760" userDrawn="1">
          <p15:clr>
            <a:srgbClr val="A4A3A4"/>
          </p15:clr>
        </p15:guide>
        <p15:guide id="7" orient="horz" pos="2683" userDrawn="1">
          <p15:clr>
            <a:srgbClr val="A4A3A4"/>
          </p15:clr>
        </p15:guide>
        <p15:guide id="8" orient="horz" pos="3169" userDrawn="1">
          <p15:clr>
            <a:srgbClr val="A4A3A4"/>
          </p15:clr>
        </p15:guide>
        <p15:guide id="9" pos="289" userDrawn="1">
          <p15:clr>
            <a:srgbClr val="A4A3A4"/>
          </p15:clr>
        </p15:guide>
        <p15:guide id="10" pos="5472" userDrawn="1">
          <p15:clr>
            <a:srgbClr val="A4A3A4"/>
          </p15:clr>
        </p15:guide>
        <p15:guide id="11" pos="2060" userDrawn="1">
          <p15:clr>
            <a:srgbClr val="A4A3A4"/>
          </p15:clr>
        </p15:guide>
        <p15:guide id="12" pos="3696" userDrawn="1">
          <p15:clr>
            <a:srgbClr val="A4A3A4"/>
          </p15:clr>
        </p15:guide>
        <p15:guide id="13" pos="4581" userDrawn="1">
          <p15:clr>
            <a:srgbClr val="A4A3A4"/>
          </p15:clr>
        </p15:guide>
        <p15:guide id="14" pos="2951" userDrawn="1">
          <p15:clr>
            <a:srgbClr val="A4A3A4"/>
          </p15:clr>
        </p15:guide>
        <p15:guide id="15" pos="2811" userDrawn="1">
          <p15:clr>
            <a:srgbClr val="A4A3A4"/>
          </p15:clr>
        </p15:guide>
        <p15:guide id="16" pos="1178" userDrawn="1">
          <p15:clr>
            <a:srgbClr val="A4A3A4"/>
          </p15:clr>
        </p15:guide>
        <p15:guide id="17" pos="285" userDrawn="1">
          <p15:clr>
            <a:srgbClr val="A4A3A4"/>
          </p15:clr>
        </p15:guide>
        <p15:guide id="18" pos="5456" userDrawn="1">
          <p15:clr>
            <a:srgbClr val="A4A3A4"/>
          </p15:clr>
        </p15:guide>
        <p15:guide id="19" pos="1056" userDrawn="1">
          <p15:clr>
            <a:srgbClr val="A4A3A4"/>
          </p15:clr>
        </p15:guide>
        <p15:guide id="20" orient="horz" pos="620" userDrawn="1">
          <p15:clr>
            <a:srgbClr val="A4A3A4"/>
          </p15:clr>
        </p15:guide>
        <p15:guide id="21" orient="horz" pos="1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9FF0"/>
    <a:srgbClr val="717171"/>
    <a:srgbClr val="272727"/>
    <a:srgbClr val="666666"/>
    <a:srgbClr val="C8C8C8"/>
    <a:srgbClr val="1C1C1C"/>
    <a:srgbClr val="333333"/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36" autoAdjust="0"/>
    <p:restoredTop sz="88415" autoAdjust="0"/>
  </p:normalViewPr>
  <p:slideViewPr>
    <p:cSldViewPr snapToGrid="0" snapToObjects="1">
      <p:cViewPr varScale="1">
        <p:scale>
          <a:sx n="128" d="100"/>
          <a:sy n="128" d="100"/>
        </p:scale>
        <p:origin x="168" y="216"/>
      </p:cViewPr>
      <p:guideLst>
        <p:guide orient="horz" pos="1726"/>
        <p:guide orient="horz" pos="3240"/>
        <p:guide orient="horz" pos="1233"/>
        <p:guide orient="horz" pos="2210"/>
        <p:guide orient="horz" pos="290"/>
        <p:guide orient="horz" pos="760"/>
        <p:guide orient="horz" pos="2683"/>
        <p:guide orient="horz" pos="3169"/>
        <p:guide pos="289"/>
        <p:guide pos="5472"/>
        <p:guide pos="2060"/>
        <p:guide pos="3696"/>
        <p:guide pos="4581"/>
        <p:guide pos="2951"/>
        <p:guide pos="2811"/>
        <p:guide pos="1178"/>
        <p:guide pos="285"/>
        <p:guide pos="5456"/>
        <p:guide pos="1056"/>
        <p:guide orient="horz" pos="620"/>
        <p:guide orient="horz" pos="1800"/>
      </p:guideLst>
    </p:cSldViewPr>
  </p:slideViewPr>
  <p:outlineViewPr>
    <p:cViewPr>
      <p:scale>
        <a:sx n="33" d="100"/>
        <a:sy n="33" d="100"/>
      </p:scale>
      <p:origin x="246" y="735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>
      <p:cViewPr>
        <p:scale>
          <a:sx n="170" d="100"/>
          <a:sy n="170" d="100"/>
        </p:scale>
        <p:origin x="1536" y="-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571500" y="152811"/>
            <a:ext cx="5715000" cy="458788"/>
          </a:xfrm>
          <a:prstGeom prst="rect">
            <a:avLst/>
          </a:prstGeom>
        </p:spPr>
        <p:txBody>
          <a:bodyPr vert="horz" lIns="0" tIns="91440" rIns="91440" bIns="45720" rtlCol="0"/>
          <a:lstStyle>
            <a:lvl1pPr algn="l">
              <a:defRPr sz="1000" b="1">
                <a:solidFill>
                  <a:srgbClr val="7F7F7F"/>
                </a:solidFill>
                <a:latin typeface="+mj-lt"/>
              </a:defRPr>
            </a:lvl1pPr>
          </a:lstStyle>
          <a:p>
            <a:r>
              <a:rPr lang="en-US" b="0" dirty="0">
                <a:latin typeface="Microsoft YaHei" panose="020B0503020204020204" pitchFamily="34" charset="-122"/>
              </a:rPr>
              <a:t>Why the Lean Start-up Changes Everything </a:t>
            </a:r>
            <a:endParaRPr lang="en-US" b="0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</a:endParaRPr>
          </a:p>
          <a:p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</a:rPr>
              <a:t>Based on the article by Steve Blank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571500" y="554636"/>
            <a:ext cx="5715001" cy="749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1500" y="8606999"/>
            <a:ext cx="5715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453440" y="8632542"/>
            <a:ext cx="2637563" cy="2610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latin typeface="+mj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© 2017 Harvard Business School Publishing. </a:t>
            </a:r>
            <a:b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</a:br>
            <a: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All </a:t>
            </a:r>
            <a:r>
              <a:rPr lang="de-DE" sz="600" spc="-3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rights</a:t>
            </a:r>
            <a: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</a:t>
            </a:r>
            <a:r>
              <a:rPr lang="de-DE" sz="600" spc="-3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reserved</a:t>
            </a:r>
            <a: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.      </a:t>
            </a:r>
            <a:endParaRPr lang="en-US" sz="800" spc="-3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7" y="8632542"/>
            <a:ext cx="359007" cy="219456"/>
          </a:xfrm>
          <a:prstGeom prst="rect">
            <a:avLst/>
          </a:prstGeom>
          <a:effectLst/>
        </p:spPr>
      </p:pic>
      <p:sp>
        <p:nvSpPr>
          <p:cNvPr id="17" name="TextBox 16"/>
          <p:cNvSpPr txBox="1"/>
          <p:nvPr/>
        </p:nvSpPr>
        <p:spPr>
          <a:xfrm>
            <a:off x="6091003" y="8703704"/>
            <a:ext cx="195497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F19303DE-3E45-4DD3-9505-92EF4803EF97}" type="slidenum">
              <a:rPr lang="en-US" sz="6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pPr algn="r"/>
              <a:t>‹#›</a:t>
            </a:fld>
            <a:endParaRPr lang="en-US" sz="600" spc="-30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213" y="876300"/>
            <a:ext cx="6305550" cy="39401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r>
              <a:rPr lang="en-US" dirty="0"/>
              <a:t> </a:t>
            </a:r>
          </a:p>
        </p:txBody>
      </p:sp>
      <p:sp>
        <p:nvSpPr>
          <p:cNvPr id="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71500" y="5029200"/>
            <a:ext cx="5715000" cy="338865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Placeholder 1"/>
          <p:cNvSpPr>
            <a:spLocks noGrp="1"/>
          </p:cNvSpPr>
          <p:nvPr>
            <p:ph type="hdr" sz="quarter"/>
          </p:nvPr>
        </p:nvSpPr>
        <p:spPr>
          <a:xfrm>
            <a:off x="571500" y="152811"/>
            <a:ext cx="5715000" cy="458788"/>
          </a:xfrm>
          <a:prstGeom prst="rect">
            <a:avLst/>
          </a:prstGeom>
        </p:spPr>
        <p:txBody>
          <a:bodyPr vert="horz" lIns="0" tIns="91440" rIns="91440" bIns="45720" rtlCol="0"/>
          <a:lstStyle>
            <a:lvl1pPr algn="l">
              <a:defRPr sz="1000" b="1">
                <a:solidFill>
                  <a:srgbClr val="7F7F7F"/>
                </a:solidFill>
                <a:latin typeface="+mj-lt"/>
              </a:defRPr>
            </a:lvl1pPr>
          </a:lstStyle>
          <a:p>
            <a:r>
              <a:rPr lang="en-US" b="0" dirty="0">
                <a:latin typeface="Microsoft YaHei" panose="020B0503020204020204" pitchFamily="34" charset="-122"/>
              </a:rPr>
              <a:t>Why the Lean Start-up Changes Everything </a:t>
            </a:r>
            <a:endParaRPr lang="en-US" b="0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</a:endParaRPr>
          </a:p>
          <a:p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</a:rPr>
              <a:t>Based on the article by Steve Blank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571500" y="554636"/>
            <a:ext cx="5715001" cy="749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71500" y="8606999"/>
            <a:ext cx="5715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53440" y="8632542"/>
            <a:ext cx="2637563" cy="2610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latin typeface="+mj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© 2017 Harvard Business School Publishing. </a:t>
            </a:r>
            <a:b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</a:br>
            <a: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All </a:t>
            </a:r>
            <a:r>
              <a:rPr lang="de-DE" sz="600" spc="-3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rights</a:t>
            </a:r>
            <a: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</a:t>
            </a:r>
            <a:r>
              <a:rPr lang="de-DE" sz="600" spc="-3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reserved</a:t>
            </a:r>
            <a: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.      </a:t>
            </a:r>
            <a:endParaRPr lang="en-US" sz="800" spc="-3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7" y="8632542"/>
            <a:ext cx="359007" cy="219456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6091003" y="8703704"/>
            <a:ext cx="195497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F19303DE-3E45-4DD3-9505-92EF4803EF97}" type="slidenum">
              <a:rPr lang="en-US" sz="600" b="0" i="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pPr algn="r"/>
              <a:t>‹#›</a:t>
            </a:fld>
            <a:endParaRPr lang="en-US" sz="600" b="0" i="0" spc="-30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51353" indent="-53492" algn="l" defTabSz="427939" rtl="0" eaLnBrk="1" latinLnBrk="0" hangingPunct="1">
      <a:lnSpc>
        <a:spcPct val="110000"/>
      </a:lnSpc>
      <a:spcBef>
        <a:spcPts val="140"/>
      </a:spcBef>
      <a:buFont typeface="Arial" panose="020B0604020202020204" pitchFamily="34" charset="0"/>
      <a:buChar char="•"/>
      <a:defRPr sz="468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1pPr>
    <a:lvl2pPr marL="186481" indent="-52007" algn="l" defTabSz="427939" rtl="0" eaLnBrk="1" latinLnBrk="0" hangingPunct="1">
      <a:lnSpc>
        <a:spcPct val="100000"/>
      </a:lnSpc>
      <a:spcBef>
        <a:spcPts val="140"/>
      </a:spcBef>
      <a:buFont typeface="Arial" panose="020B0604020202020204" pitchFamily="34" charset="0"/>
      <a:buChar char="•"/>
      <a:defRPr sz="468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2pPr>
    <a:lvl3pPr marL="186481" indent="-52007" algn="l" defTabSz="427939" rtl="0" eaLnBrk="1" latinLnBrk="0" hangingPunct="1">
      <a:lnSpc>
        <a:spcPct val="95000"/>
      </a:lnSpc>
      <a:spcBef>
        <a:spcPts val="140"/>
      </a:spcBef>
      <a:buFont typeface="Arial" panose="020B0604020202020204" pitchFamily="34" charset="0"/>
      <a:buChar char="•"/>
      <a:defRPr sz="468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3pPr>
    <a:lvl4pPr marL="186481" indent="-52007" algn="l" defTabSz="427939" rtl="0" eaLnBrk="1" latinLnBrk="0" hangingPunct="1">
      <a:lnSpc>
        <a:spcPct val="95000"/>
      </a:lnSpc>
      <a:spcBef>
        <a:spcPts val="140"/>
      </a:spcBef>
      <a:buFont typeface="Arial" panose="020B0604020202020204" pitchFamily="34" charset="0"/>
      <a:buChar char="•"/>
      <a:defRPr sz="468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4pPr>
    <a:lvl5pPr marL="186481" indent="-52007" algn="l" defTabSz="427939" rtl="0" eaLnBrk="1" latinLnBrk="0" hangingPunct="1">
      <a:lnSpc>
        <a:spcPct val="95000"/>
      </a:lnSpc>
      <a:spcBef>
        <a:spcPts val="140"/>
      </a:spcBef>
      <a:buFont typeface="Arial" panose="020B0604020202020204" pitchFamily="34" charset="0"/>
      <a:buChar char="•"/>
      <a:defRPr sz="468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5pPr>
    <a:lvl6pPr marL="1069848" algn="l" defTabSz="427939" rtl="0" eaLnBrk="1" latinLnBrk="0" hangingPunct="1">
      <a:defRPr sz="562" kern="1200">
        <a:solidFill>
          <a:schemeClr val="tx1"/>
        </a:solidFill>
        <a:latin typeface="+mn-lt"/>
        <a:ea typeface="+mn-ea"/>
        <a:cs typeface="+mn-cs"/>
      </a:defRPr>
    </a:lvl6pPr>
    <a:lvl7pPr marL="1283818" algn="l" defTabSz="427939" rtl="0" eaLnBrk="1" latinLnBrk="0" hangingPunct="1">
      <a:defRPr sz="562" kern="1200">
        <a:solidFill>
          <a:schemeClr val="tx1"/>
        </a:solidFill>
        <a:latin typeface="+mn-lt"/>
        <a:ea typeface="+mn-ea"/>
        <a:cs typeface="+mn-cs"/>
      </a:defRPr>
    </a:lvl7pPr>
    <a:lvl8pPr marL="1497787" algn="l" defTabSz="427939" rtl="0" eaLnBrk="1" latinLnBrk="0" hangingPunct="1">
      <a:defRPr sz="562" kern="1200">
        <a:solidFill>
          <a:schemeClr val="tx1"/>
        </a:solidFill>
        <a:latin typeface="+mn-lt"/>
        <a:ea typeface="+mn-ea"/>
        <a:cs typeface="+mn-cs"/>
      </a:defRPr>
    </a:lvl8pPr>
    <a:lvl9pPr marL="1711757" algn="l" defTabSz="427939" rtl="0" eaLnBrk="1" latinLnBrk="0" hangingPunct="1">
      <a:defRPr sz="5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tiff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EBE806F-62CD-E644-89AA-BDABCC896166}"/>
              </a:ext>
            </a:extLst>
          </p:cNvPr>
          <p:cNvGrpSpPr/>
          <p:nvPr userDrawn="1"/>
        </p:nvGrpSpPr>
        <p:grpSpPr>
          <a:xfrm>
            <a:off x="453582" y="5655000"/>
            <a:ext cx="8236836" cy="60001"/>
            <a:chOff x="604776" y="6786000"/>
            <a:chExt cx="10982448" cy="720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7F94B12-A722-F143-94A2-FD792B6E945E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CBBE646-2838-294A-86C4-4728EE021778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CA7EAD8-B8C5-2143-B0A2-7A1D0D62745D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B5162DB-D336-E341-BDF9-A25A7527C33B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213AC22-9FA5-444F-A6D6-02ABC2188C5F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61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EBE806F-62CD-E644-89AA-BDABCC896166}"/>
              </a:ext>
            </a:extLst>
          </p:cNvPr>
          <p:cNvGrpSpPr/>
          <p:nvPr userDrawn="1"/>
        </p:nvGrpSpPr>
        <p:grpSpPr>
          <a:xfrm>
            <a:off x="453582" y="5655000"/>
            <a:ext cx="8236836" cy="60001"/>
            <a:chOff x="604776" y="6786000"/>
            <a:chExt cx="10982448" cy="720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7F94B12-A722-F143-94A2-FD792B6E945E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CBBE646-2838-294A-86C4-4728EE021778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CA7EAD8-B8C5-2143-B0A2-7A1D0D62745D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B5162DB-D336-E341-BDF9-A25A7527C33B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213AC22-9FA5-444F-A6D6-02ABC2188C5F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</p:grpSp>
      <p:sp>
        <p:nvSpPr>
          <p:cNvPr id="13" name="标题占位符 1">
            <a:extLst>
              <a:ext uri="{FF2B5EF4-FFF2-40B4-BE49-F238E27FC236}">
                <a16:creationId xmlns:a16="http://schemas.microsoft.com/office/drawing/2014/main" id="{8634C18F-D7D1-EB46-A2A5-6DDC255260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635" y="418042"/>
            <a:ext cx="3349925" cy="61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kumimoji="1" lang="zh-CN" altLang="en-US" dirty="0"/>
              <a:t>图文 </a:t>
            </a:r>
            <a:r>
              <a:rPr kumimoji="1" lang="en-US" altLang="zh-CN" dirty="0"/>
              <a:t>1.2</a:t>
            </a:r>
            <a:endParaRPr kumimoji="1" lang="zh-CN" altLang="en-US" dirty="0"/>
          </a:p>
        </p:txBody>
      </p:sp>
      <p:sp>
        <p:nvSpPr>
          <p:cNvPr id="15" name="文本占位符 26">
            <a:extLst>
              <a:ext uri="{FF2B5EF4-FFF2-40B4-BE49-F238E27FC236}">
                <a16:creationId xmlns:a16="http://schemas.microsoft.com/office/drawing/2014/main" id="{BA748559-23B3-1143-90A8-E2410B34B2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635" y="1246910"/>
            <a:ext cx="3349925" cy="40500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200" b="0" i="0" smtClean="0">
                <a:solidFill>
                  <a:schemeClr val="tx2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正文区域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C3C9DB95-D307-AE48-AA06-1E2D78C367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418042"/>
            <a:ext cx="4572000" cy="4878917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PingFang SC" panose="020B0400000000000000" pitchFamily="34" charset="-122"/>
              </a:defRPr>
            </a:lvl1pPr>
          </a:lstStyle>
          <a:p>
            <a:r>
              <a:rPr kumimoji="1" lang="zh-CN" altLang="en-US"/>
              <a:t>单击图标添加图片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627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占位符 1">
            <a:extLst>
              <a:ext uri="{FF2B5EF4-FFF2-40B4-BE49-F238E27FC236}">
                <a16:creationId xmlns:a16="http://schemas.microsoft.com/office/drawing/2014/main" id="{8634C18F-D7D1-EB46-A2A5-6DDC255260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1" y="418042"/>
            <a:ext cx="3699164" cy="61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kumimoji="1" lang="zh-CN" altLang="en-US" dirty="0"/>
              <a:t>图文 </a:t>
            </a:r>
            <a:r>
              <a:rPr kumimoji="1" lang="en-US" altLang="zh-CN" dirty="0"/>
              <a:t>2.1</a:t>
            </a:r>
            <a:endParaRPr kumimoji="1" lang="zh-CN" altLang="en-US" dirty="0"/>
          </a:p>
        </p:txBody>
      </p:sp>
      <p:sp>
        <p:nvSpPr>
          <p:cNvPr id="15" name="文本占位符 26">
            <a:extLst>
              <a:ext uri="{FF2B5EF4-FFF2-40B4-BE49-F238E27FC236}">
                <a16:creationId xmlns:a16="http://schemas.microsoft.com/office/drawing/2014/main" id="{BA748559-23B3-1143-90A8-E2410B34B2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1" y="1343808"/>
            <a:ext cx="3699164" cy="39531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200" b="0" i="0" smtClean="0">
                <a:solidFill>
                  <a:schemeClr val="tx2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正文区域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C3C9DB95-D307-AE48-AA06-1E2D78C367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410212" cy="5715000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PingFang SC" panose="020B0400000000000000" pitchFamily="34" charset="-122"/>
              </a:defRPr>
            </a:lvl1pPr>
          </a:lstStyle>
          <a:p>
            <a:r>
              <a:rPr kumimoji="1" lang="zh-CN" altLang="en-US"/>
              <a:t>单击图标添加图片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05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占位符 1">
            <a:extLst>
              <a:ext uri="{FF2B5EF4-FFF2-40B4-BE49-F238E27FC236}">
                <a16:creationId xmlns:a16="http://schemas.microsoft.com/office/drawing/2014/main" id="{8634C18F-D7D1-EB46-A2A5-6DDC255260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2445" y="418042"/>
            <a:ext cx="3673837" cy="61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kumimoji="1" lang="zh-CN" altLang="en-US" dirty="0"/>
              <a:t>图文 </a:t>
            </a:r>
            <a:r>
              <a:rPr kumimoji="1" lang="en-US" altLang="zh-CN" dirty="0"/>
              <a:t>2.2</a:t>
            </a:r>
            <a:endParaRPr kumimoji="1" lang="zh-CN" altLang="en-US" dirty="0"/>
          </a:p>
        </p:txBody>
      </p:sp>
      <p:sp>
        <p:nvSpPr>
          <p:cNvPr id="15" name="文本占位符 26">
            <a:extLst>
              <a:ext uri="{FF2B5EF4-FFF2-40B4-BE49-F238E27FC236}">
                <a16:creationId xmlns:a16="http://schemas.microsoft.com/office/drawing/2014/main" id="{BA748559-23B3-1143-90A8-E2410B34B2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2445" y="1343808"/>
            <a:ext cx="3673837" cy="39531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200" b="0" i="0" smtClean="0">
                <a:solidFill>
                  <a:schemeClr val="tx2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正文区域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C3C9DB95-D307-AE48-AA06-1E2D78C367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33789" y="0"/>
            <a:ext cx="3410212" cy="5715000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PingFang SC" panose="020B0400000000000000" pitchFamily="34" charset="-122"/>
              </a:defRPr>
            </a:lvl1pPr>
          </a:lstStyle>
          <a:p>
            <a:r>
              <a:rPr kumimoji="1" lang="zh-CN" altLang="en-US"/>
              <a:t>单击图标添加图片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094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无logo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1658245-8C1D-F549-BE6A-D71A45B7F6D2}"/>
              </a:ext>
            </a:extLst>
          </p:cNvPr>
          <p:cNvSpPr/>
          <p:nvPr userDrawn="1"/>
        </p:nvSpPr>
        <p:spPr>
          <a:xfrm>
            <a:off x="7804404" y="0"/>
            <a:ext cx="1062990" cy="42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32"/>
          </a:p>
        </p:txBody>
      </p:sp>
    </p:spTree>
    <p:extLst>
      <p:ext uri="{BB962C8B-B14F-4D97-AF65-F5344CB8AC3E}">
        <p14:creationId xmlns:p14="http://schemas.microsoft.com/office/powerpoint/2010/main" val="10507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（课程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>
            <a:extLst>
              <a:ext uri="{FF2B5EF4-FFF2-40B4-BE49-F238E27FC236}">
                <a16:creationId xmlns:a16="http://schemas.microsoft.com/office/drawing/2014/main" id="{77CE2DA9-12C8-744E-8472-07FA5A7E8B21}"/>
              </a:ext>
            </a:extLst>
          </p:cNvPr>
          <p:cNvSpPr/>
          <p:nvPr userDrawn="1"/>
        </p:nvSpPr>
        <p:spPr>
          <a:xfrm>
            <a:off x="1141589" y="3601204"/>
            <a:ext cx="1588759" cy="31595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1200" b="0" i="0" dirty="0">
                <a:latin typeface="PingFang SC" panose="020B0400000000000000" pitchFamily="34" charset="-122"/>
                <a:ea typeface="PingFang SC" panose="020B0400000000000000" pitchFamily="34" charset="-122"/>
              </a:rPr>
              <a:t>滑动开始学习</a:t>
            </a: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A83CFB84-D07B-8A47-AC83-BC5E84908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50" y="78846"/>
            <a:ext cx="801216" cy="20576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39D51892-89D4-F040-A41B-F8B5C73F5470}"/>
              </a:ext>
            </a:extLst>
          </p:cNvPr>
          <p:cNvGrpSpPr/>
          <p:nvPr userDrawn="1"/>
        </p:nvGrpSpPr>
        <p:grpSpPr>
          <a:xfrm>
            <a:off x="453582" y="5655000"/>
            <a:ext cx="8236836" cy="60001"/>
            <a:chOff x="604776" y="6786000"/>
            <a:chExt cx="10982448" cy="7200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A0DBA89-AB61-0F4E-BE8F-2B44BBC28A84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B50DCD1-A4DF-EE49-A618-29529EA229A6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5605F7E-B8B8-E14B-A0BF-594939464831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B2F8376-D4F5-DC43-80F8-F8E09FA0E1DB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4540656-B4B0-1F4E-AF58-9A506AD29491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C298218D-1478-F042-84BC-ED06A70BC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59" y="1777991"/>
            <a:ext cx="3489942" cy="615514"/>
          </a:xfrm>
        </p:spPr>
        <p:txBody>
          <a:bodyPr>
            <a:noAutofit/>
          </a:bodyPr>
          <a:lstStyle>
            <a:lvl1pPr>
              <a:defRPr sz="3300"/>
            </a:lvl1pPr>
          </a:lstStyle>
          <a:p>
            <a:pPr lvl="0"/>
            <a:r>
              <a:rPr kumimoji="1" lang="zh-CN" altLang="en-US" dirty="0"/>
              <a:t>输入课程标题</a:t>
            </a:r>
            <a:br>
              <a:rPr kumimoji="1" lang="en-US" altLang="zh-CN" dirty="0"/>
            </a:br>
            <a:r>
              <a:rPr kumimoji="1" lang="zh-CN" altLang="en-US" dirty="0"/>
              <a:t>最多两行</a:t>
            </a:r>
          </a:p>
        </p:txBody>
      </p:sp>
    </p:spTree>
    <p:extLst>
      <p:ext uri="{BB962C8B-B14F-4D97-AF65-F5344CB8AC3E}">
        <p14:creationId xmlns:p14="http://schemas.microsoft.com/office/powerpoint/2010/main" val="391649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>
            <a:extLst>
              <a:ext uri="{FF2B5EF4-FFF2-40B4-BE49-F238E27FC236}">
                <a16:creationId xmlns:a16="http://schemas.microsoft.com/office/drawing/2014/main" id="{D39BBDEA-55B1-7C4C-AF90-AF0E276AF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635" y="418042"/>
            <a:ext cx="8101013" cy="61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r>
              <a:rPr kumimoji="1" lang="zh-CN" altLang="en-US" dirty="0"/>
              <a:t>标题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5A8A8A3-44C6-7241-8FA8-48310473B4AE}"/>
              </a:ext>
            </a:extLst>
          </p:cNvPr>
          <p:cNvGrpSpPr/>
          <p:nvPr userDrawn="1"/>
        </p:nvGrpSpPr>
        <p:grpSpPr>
          <a:xfrm>
            <a:off x="453582" y="5655000"/>
            <a:ext cx="8236836" cy="60001"/>
            <a:chOff x="604776" y="6786000"/>
            <a:chExt cx="10982448" cy="7200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572F7DB-FC6E-5F4D-9219-9F7EAE21863A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64EB816-1D13-A942-A9B6-30D87001E254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808CDC8-9FD1-244F-8CE3-61339B42B255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F64C280-ABD1-7A4C-A959-8ABF06551DB3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EAC3A84-638A-9F4B-866E-39D16A8C42ED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252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+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>
            <a:extLst>
              <a:ext uri="{FF2B5EF4-FFF2-40B4-BE49-F238E27FC236}">
                <a16:creationId xmlns:a16="http://schemas.microsoft.com/office/drawing/2014/main" id="{D39BBDEA-55B1-7C4C-AF90-AF0E276AF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635" y="418042"/>
            <a:ext cx="8101013" cy="61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r>
              <a:rPr kumimoji="1" lang="zh-CN" altLang="en-US" dirty="0"/>
              <a:t>标题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5A8A8A3-44C6-7241-8FA8-48310473B4AE}"/>
              </a:ext>
            </a:extLst>
          </p:cNvPr>
          <p:cNvGrpSpPr/>
          <p:nvPr userDrawn="1"/>
        </p:nvGrpSpPr>
        <p:grpSpPr>
          <a:xfrm>
            <a:off x="453582" y="5655000"/>
            <a:ext cx="8236836" cy="60001"/>
            <a:chOff x="604776" y="6786000"/>
            <a:chExt cx="10982448" cy="7200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572F7DB-FC6E-5F4D-9219-9F7EAE21863A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64EB816-1D13-A942-A9B6-30D87001E254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808CDC8-9FD1-244F-8CE3-61339B42B255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F64C280-ABD1-7A4C-A959-8ABF06551DB3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EAC3A84-638A-9F4B-866E-39D16A8C42ED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</p:grp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8DAB594-66F2-6B41-883A-594C2DCB7F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635" y="1033556"/>
            <a:ext cx="8101013" cy="530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pPr lvl="0"/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0604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线下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CBA720-BE59-C847-9AA3-02D40F156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BF62021D-740A-A944-AE44-0206D71206A1}"/>
              </a:ext>
            </a:extLst>
          </p:cNvPr>
          <p:cNvGrpSpPr/>
          <p:nvPr userDrawn="1"/>
        </p:nvGrpSpPr>
        <p:grpSpPr>
          <a:xfrm>
            <a:off x="453582" y="5655000"/>
            <a:ext cx="8236836" cy="60001"/>
            <a:chOff x="604776" y="6786000"/>
            <a:chExt cx="10982448" cy="720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B66BF9E-3C09-F04F-B18D-D26917F12991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8C20002-88C6-4B4E-BCEA-AB8C6BD41721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733DB7A-882D-DD46-98C9-E7F5F9AC00F4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88D4770-FEA3-464F-A02D-D1EC8DFE002F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0357B89-DE44-EA4A-8CD0-9FF471E90EC7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1EEE18AC-D616-1141-AA83-7A608437FF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187" y="4184993"/>
            <a:ext cx="1601166" cy="646935"/>
          </a:xfrm>
          <a:prstGeom prst="rect">
            <a:avLst/>
          </a:prstGeom>
        </p:spPr>
      </p:pic>
      <p:sp>
        <p:nvSpPr>
          <p:cNvPr id="12" name="文本占位符 8">
            <a:extLst>
              <a:ext uri="{FF2B5EF4-FFF2-40B4-BE49-F238E27FC236}">
                <a16:creationId xmlns:a16="http://schemas.microsoft.com/office/drawing/2014/main" id="{1DBCFAF8-FC59-8C40-BC04-4B05F0D6A6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9" y="1206540"/>
            <a:ext cx="4262849" cy="859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数字化创新</a:t>
            </a:r>
          </a:p>
        </p:txBody>
      </p:sp>
      <p:sp>
        <p:nvSpPr>
          <p:cNvPr id="14" name="文本占位符 8">
            <a:extLst>
              <a:ext uri="{FF2B5EF4-FFF2-40B4-BE49-F238E27FC236}">
                <a16:creationId xmlns:a16="http://schemas.microsoft.com/office/drawing/2014/main" id="{87FC95C1-C2E8-504F-8006-B3AD9CC113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582" y="2211778"/>
            <a:ext cx="4277276" cy="859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训练营名称</a:t>
            </a:r>
          </a:p>
        </p:txBody>
      </p:sp>
    </p:spTree>
    <p:extLst>
      <p:ext uri="{BB962C8B-B14F-4D97-AF65-F5344CB8AC3E}">
        <p14:creationId xmlns:p14="http://schemas.microsoft.com/office/powerpoint/2010/main" val="20601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8C62E1-08B3-EB44-8A4A-28C795302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D8FD90B-A372-274C-A280-B6D76B1B23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2764" y="425031"/>
            <a:ext cx="1240321" cy="501139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5E36F289-3D55-784C-9791-327E81BF48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9647" y="4173273"/>
            <a:ext cx="188999" cy="209999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3BB13691-93C2-4A42-B40E-FC01F4CC8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9647" y="4548191"/>
            <a:ext cx="188999" cy="209999"/>
          </a:xfrm>
          <a:prstGeom prst="rect">
            <a:avLst/>
          </a:prstGeom>
        </p:spPr>
      </p:pic>
      <p:pic>
        <p:nvPicPr>
          <p:cNvPr id="23" name="图形 22">
            <a:extLst>
              <a:ext uri="{FF2B5EF4-FFF2-40B4-BE49-F238E27FC236}">
                <a16:creationId xmlns:a16="http://schemas.microsoft.com/office/drawing/2014/main" id="{C0C30915-8ACE-0F4A-9240-7924917BA8E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9647" y="4918062"/>
            <a:ext cx="188999" cy="209999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BED2C201-D072-2146-A0C4-E01AEF44A8BE}"/>
              </a:ext>
            </a:extLst>
          </p:cNvPr>
          <p:cNvGrpSpPr/>
          <p:nvPr userDrawn="1"/>
        </p:nvGrpSpPr>
        <p:grpSpPr>
          <a:xfrm>
            <a:off x="453582" y="5655000"/>
            <a:ext cx="8236836" cy="60001"/>
            <a:chOff x="604776" y="6786000"/>
            <a:chExt cx="10982448" cy="7200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EBFD82D-5080-9D4E-9A89-7A466048018B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FC9ACDC-35EE-9643-A9A7-8D050F388306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BC13FA2-48F9-D740-88D0-682570076B4A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49A4E1A-EA32-CE45-A385-DAB04C67F7E8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AA338E1-B337-FD4D-A112-69799F290C6D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C8526A8-5DA9-6A40-B592-1EEAED47ECF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231871" y="4575261"/>
            <a:ext cx="609600" cy="677333"/>
          </a:xfrm>
          <a:prstGeom prst="rect">
            <a:avLst/>
          </a:prstGeom>
        </p:spPr>
      </p:pic>
      <p:sp>
        <p:nvSpPr>
          <p:cNvPr id="26" name="文本占位符 8">
            <a:extLst>
              <a:ext uri="{FF2B5EF4-FFF2-40B4-BE49-F238E27FC236}">
                <a16:creationId xmlns:a16="http://schemas.microsoft.com/office/drawing/2014/main" id="{B9379D9C-3BFB-AA41-B0A9-71223CA3D8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1548" y="1809750"/>
            <a:ext cx="5751910" cy="676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增长赢未来，从现在开始！</a:t>
            </a:r>
          </a:p>
        </p:txBody>
      </p:sp>
      <p:sp>
        <p:nvSpPr>
          <p:cNvPr id="27" name="文本占位符 8">
            <a:extLst>
              <a:ext uri="{FF2B5EF4-FFF2-40B4-BE49-F238E27FC236}">
                <a16:creationId xmlns:a16="http://schemas.microsoft.com/office/drawing/2014/main" id="{81F88163-309E-9848-8B87-DCE89EE8B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1547" y="2519495"/>
            <a:ext cx="5751910" cy="461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en-US" altLang="zh-CN" dirty="0"/>
              <a:t>Thank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</a:t>
            </a:r>
            <a:endParaRPr kumimoji="1" lang="zh-CN" altLang="en-US" dirty="0"/>
          </a:p>
        </p:txBody>
      </p:sp>
      <p:sp>
        <p:nvSpPr>
          <p:cNvPr id="28" name="文本占位符 8">
            <a:extLst>
              <a:ext uri="{FF2B5EF4-FFF2-40B4-BE49-F238E27FC236}">
                <a16:creationId xmlns:a16="http://schemas.microsoft.com/office/drawing/2014/main" id="{2A3C7E50-5AAD-774A-92FE-116773831E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3188" y="4106552"/>
            <a:ext cx="2227644" cy="28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altLang="zh-CN" sz="1200" b="0" i="0" smtClean="0">
                <a:solidFill>
                  <a:schemeClr val="bg1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rgbClr val="F8FB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phone</a:t>
            </a:r>
          </a:p>
        </p:txBody>
      </p:sp>
      <p:sp>
        <p:nvSpPr>
          <p:cNvPr id="29" name="文本占位符 8">
            <a:extLst>
              <a:ext uri="{FF2B5EF4-FFF2-40B4-BE49-F238E27FC236}">
                <a16:creationId xmlns:a16="http://schemas.microsoft.com/office/drawing/2014/main" id="{C7D96A6C-6F35-F542-9895-C376B3867C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3188" y="4512307"/>
            <a:ext cx="2227645" cy="28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altLang="zh-CN" sz="1200" b="0" i="0" smtClean="0">
                <a:solidFill>
                  <a:schemeClr val="bg1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rgbClr val="F8FB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website</a:t>
            </a:r>
          </a:p>
        </p:txBody>
      </p:sp>
      <p:sp>
        <p:nvSpPr>
          <p:cNvPr id="30" name="文本占位符 8">
            <a:extLst>
              <a:ext uri="{FF2B5EF4-FFF2-40B4-BE49-F238E27FC236}">
                <a16:creationId xmlns:a16="http://schemas.microsoft.com/office/drawing/2014/main" id="{BD2DB5D0-ACE7-504D-A775-ED8D44F7A3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883" y="4882177"/>
            <a:ext cx="2227645" cy="28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altLang="zh-CN" sz="1200" b="0" i="0" smtClean="0">
                <a:solidFill>
                  <a:schemeClr val="bg1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rgbClr val="F8FB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104812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EBE806F-62CD-E644-89AA-BDABCC896166}"/>
              </a:ext>
            </a:extLst>
          </p:cNvPr>
          <p:cNvGrpSpPr/>
          <p:nvPr userDrawn="1"/>
        </p:nvGrpSpPr>
        <p:grpSpPr>
          <a:xfrm>
            <a:off x="453582" y="5655000"/>
            <a:ext cx="8236836" cy="60001"/>
            <a:chOff x="604776" y="6786000"/>
            <a:chExt cx="10982448" cy="720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7F94B12-A722-F143-94A2-FD792B6E945E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CBBE646-2838-294A-86C4-4728EE021778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CA7EAD8-B8C5-2143-B0A2-7A1D0D62745D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B5162DB-D336-E341-BDF9-A25A7527C33B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213AC22-9FA5-444F-A6D6-02ABC2188C5F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</p:grpSp>
      <p:sp>
        <p:nvSpPr>
          <p:cNvPr id="13" name="标题占位符 1">
            <a:extLst>
              <a:ext uri="{FF2B5EF4-FFF2-40B4-BE49-F238E27FC236}">
                <a16:creationId xmlns:a16="http://schemas.microsoft.com/office/drawing/2014/main" id="{8634C18F-D7D1-EB46-A2A5-6DDC255260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4723" y="418042"/>
            <a:ext cx="3349925" cy="61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kumimoji="1" lang="zh-CN" altLang="en-US" dirty="0"/>
              <a:t>图文 </a:t>
            </a:r>
            <a:r>
              <a:rPr kumimoji="1" lang="en-US" altLang="zh-CN" dirty="0"/>
              <a:t>1.1</a:t>
            </a:r>
            <a:endParaRPr kumimoji="1" lang="zh-CN" altLang="en-US" dirty="0"/>
          </a:p>
        </p:txBody>
      </p:sp>
      <p:sp>
        <p:nvSpPr>
          <p:cNvPr id="15" name="文本占位符 26">
            <a:extLst>
              <a:ext uri="{FF2B5EF4-FFF2-40B4-BE49-F238E27FC236}">
                <a16:creationId xmlns:a16="http://schemas.microsoft.com/office/drawing/2014/main" id="{BA748559-23B3-1143-90A8-E2410B34B2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4723" y="1229591"/>
            <a:ext cx="3349925" cy="4067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200" b="0" i="0" smtClean="0">
                <a:solidFill>
                  <a:schemeClr val="tx2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正文区域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C3C9DB95-D307-AE48-AA06-1E2D78C367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418042"/>
            <a:ext cx="4572000" cy="4878917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PingFang SC" panose="020B0400000000000000" pitchFamily="34" charset="-122"/>
              </a:defRPr>
            </a:lvl1pPr>
          </a:lstStyle>
          <a:p>
            <a:r>
              <a:rPr kumimoji="1" lang="zh-CN" altLang="en-US"/>
              <a:t>单击图标添加图片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694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>
            <a:extLst>
              <a:ext uri="{FF2B5EF4-FFF2-40B4-BE49-F238E27FC236}">
                <a16:creationId xmlns:a16="http://schemas.microsoft.com/office/drawing/2014/main" id="{5C20067B-1D04-1E46-8B15-1F0B2159B8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50" y="78846"/>
            <a:ext cx="801216" cy="205762"/>
          </a:xfrm>
          <a:prstGeom prst="rect">
            <a:avLst/>
          </a:prstGeom>
        </p:spPr>
      </p:pic>
      <p:sp>
        <p:nvSpPr>
          <p:cNvPr id="14" name="标题占位符 1">
            <a:extLst>
              <a:ext uri="{FF2B5EF4-FFF2-40B4-BE49-F238E27FC236}">
                <a16:creationId xmlns:a16="http://schemas.microsoft.com/office/drawing/2014/main" id="{EB68CA70-E559-2C45-BAB3-4F1158E7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35" y="452944"/>
            <a:ext cx="8201231" cy="615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zh-CN" altLang="en-US" dirty="0"/>
              <a:t>基础</a:t>
            </a:r>
          </a:p>
        </p:txBody>
      </p:sp>
    </p:spTree>
    <p:extLst>
      <p:ext uri="{BB962C8B-B14F-4D97-AF65-F5344CB8AC3E}">
        <p14:creationId xmlns:p14="http://schemas.microsoft.com/office/powerpoint/2010/main" val="14415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PingFang SC Medium" panose="020B0400000000000000" pitchFamily="34" charset="-122"/>
          <a:ea typeface="PingFang SC Medium" panose="020B0400000000000000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2">
            <a:extLst>
              <a:ext uri="{FF2B5EF4-FFF2-40B4-BE49-F238E27FC236}">
                <a16:creationId xmlns:a16="http://schemas.microsoft.com/office/drawing/2014/main" id="{A0ADC915-26CF-3E49-832F-853F6EF3DC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84969" y="827595"/>
          <a:ext cx="7206924" cy="41478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3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3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2967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5700" dirty="0">
                        <a:latin typeface="Montserrat"/>
                        <a:cs typeface="Montserrat"/>
                      </a:endParaRPr>
                    </a:p>
                  </a:txBody>
                  <a:tcPr marL="0" marR="0" marT="2321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5700" dirty="0">
                        <a:latin typeface="Montserrat"/>
                        <a:cs typeface="Montserrat"/>
                      </a:endParaRPr>
                    </a:p>
                  </a:txBody>
                  <a:tcPr marL="0" marR="0" marT="2321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4875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5700" dirty="0">
                        <a:latin typeface="Montserrat"/>
                        <a:cs typeface="Montserrat"/>
                      </a:endParaRPr>
                    </a:p>
                  </a:txBody>
                  <a:tcPr marL="0" marR="0" marT="2321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5700" dirty="0">
                        <a:latin typeface="Montserrat"/>
                        <a:cs typeface="Montserrat"/>
                      </a:endParaRPr>
                    </a:p>
                  </a:txBody>
                  <a:tcPr marL="0" marR="0" marT="241442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心形 20">
            <a:extLst>
              <a:ext uri="{FF2B5EF4-FFF2-40B4-BE49-F238E27FC236}">
                <a16:creationId xmlns:a16="http://schemas.microsoft.com/office/drawing/2014/main" id="{F685478B-FF26-8646-8BCA-3F06C4A9FDA6}"/>
              </a:ext>
            </a:extLst>
          </p:cNvPr>
          <p:cNvSpPr/>
          <p:nvPr/>
        </p:nvSpPr>
        <p:spPr>
          <a:xfrm>
            <a:off x="3514987" y="1993216"/>
            <a:ext cx="2146888" cy="1816600"/>
          </a:xfrm>
          <a:prstGeom prst="hear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kumimoji="1" lang="zh-CN" altLang="en-US" b="1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3B2689B-2C02-7649-BACF-CE2F1A15103C}"/>
              </a:ext>
            </a:extLst>
          </p:cNvPr>
          <p:cNvGrpSpPr/>
          <p:nvPr/>
        </p:nvGrpSpPr>
        <p:grpSpPr>
          <a:xfrm>
            <a:off x="939581" y="334871"/>
            <a:ext cx="7549293" cy="3431750"/>
            <a:chOff x="460541" y="1329763"/>
            <a:chExt cx="4333171" cy="3173141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88FC355-4D84-DE4C-9A3C-45E9E20DCECF}"/>
                </a:ext>
              </a:extLst>
            </p:cNvPr>
            <p:cNvSpPr txBox="1"/>
            <p:nvPr/>
          </p:nvSpPr>
          <p:spPr>
            <a:xfrm>
              <a:off x="2371605" y="3230889"/>
              <a:ext cx="510977" cy="540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愿景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F4AC675-B688-F849-A1AC-EBC8AB24FC9D}"/>
                </a:ext>
              </a:extLst>
            </p:cNvPr>
            <p:cNvSpPr txBox="1"/>
            <p:nvPr/>
          </p:nvSpPr>
          <p:spPr>
            <a:xfrm>
              <a:off x="530649" y="1844688"/>
              <a:ext cx="819797" cy="313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团队目标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F31CA4D-F545-014C-8DEE-C88EF44B5E2F}"/>
                </a:ext>
              </a:extLst>
            </p:cNvPr>
            <p:cNvSpPr txBox="1"/>
            <p:nvPr/>
          </p:nvSpPr>
          <p:spPr>
            <a:xfrm>
              <a:off x="530649" y="3734529"/>
              <a:ext cx="510977" cy="768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价值观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4E81D7C-5A34-CA42-BAA2-262D3E908E99}"/>
                </a:ext>
              </a:extLst>
            </p:cNvPr>
            <p:cNvSpPr txBox="1"/>
            <p:nvPr/>
          </p:nvSpPr>
          <p:spPr>
            <a:xfrm>
              <a:off x="3958789" y="3734529"/>
              <a:ext cx="834923" cy="540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规则</a:t>
              </a:r>
              <a:r>
                <a:rPr kumimoji="1" lang="en-US" altLang="zh-CN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&amp;</a:t>
              </a:r>
              <a:r>
                <a:rPr kumimoji="1" lang="zh-CN" altLang="en-US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活动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1736998-EC75-D94F-859A-E65B36C709AF}"/>
                </a:ext>
              </a:extLst>
            </p:cNvPr>
            <p:cNvSpPr txBox="1"/>
            <p:nvPr/>
          </p:nvSpPr>
          <p:spPr>
            <a:xfrm>
              <a:off x="3958789" y="1840639"/>
              <a:ext cx="793809" cy="540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角色</a:t>
              </a:r>
              <a:r>
                <a:rPr kumimoji="1" lang="en-US" altLang="zh-CN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&amp;</a:t>
              </a:r>
              <a:r>
                <a:rPr kumimoji="1" lang="zh-CN" altLang="en-US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技能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37CD7F9-26E9-8C47-9269-489D96674775}"/>
                </a:ext>
              </a:extLst>
            </p:cNvPr>
            <p:cNvSpPr txBox="1"/>
            <p:nvPr/>
          </p:nvSpPr>
          <p:spPr>
            <a:xfrm>
              <a:off x="460541" y="1329763"/>
              <a:ext cx="1311459" cy="540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b="1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团队画布</a:t>
              </a:r>
              <a:r>
                <a:rPr kumimoji="1" lang="en-US" altLang="zh-CN" sz="1600" b="1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·</a:t>
              </a:r>
              <a:r>
                <a:rPr kumimoji="1" lang="zh-CN" altLang="en-US" sz="1600" b="1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基础版</a:t>
              </a: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90B5494B-110E-AC41-9293-D7E21332DE87}"/>
              </a:ext>
            </a:extLst>
          </p:cNvPr>
          <p:cNvSpPr txBox="1"/>
          <p:nvPr/>
        </p:nvSpPr>
        <p:spPr>
          <a:xfrm>
            <a:off x="5877868" y="498881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dirty="0">
                <a:latin typeface="PingFang SC" panose="020B0400000000000000" pitchFamily="34" charset="-122"/>
                <a:ea typeface="PingFang SC" panose="020B0400000000000000" pitchFamily="34" charset="-122"/>
              </a:rPr>
              <a:t>日期：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7105468-9436-234D-BFA7-EBCF3FF57947}"/>
              </a:ext>
            </a:extLst>
          </p:cNvPr>
          <p:cNvSpPr txBox="1"/>
          <p:nvPr/>
        </p:nvSpPr>
        <p:spPr>
          <a:xfrm>
            <a:off x="6897998" y="508678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dirty="0">
                <a:latin typeface="PingFang SC" panose="020B0400000000000000" pitchFamily="34" charset="-122"/>
                <a:ea typeface="PingFang SC" panose="020B0400000000000000" pitchFamily="34" charset="-122"/>
              </a:rPr>
              <a:t>团队名称：</a:t>
            </a:r>
          </a:p>
        </p:txBody>
      </p:sp>
    </p:spTree>
    <p:extLst>
      <p:ext uri="{BB962C8B-B14F-4D97-AF65-F5344CB8AC3E}">
        <p14:creationId xmlns:p14="http://schemas.microsoft.com/office/powerpoint/2010/main" val="98285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2">
            <a:extLst>
              <a:ext uri="{FF2B5EF4-FFF2-40B4-BE49-F238E27FC236}">
                <a16:creationId xmlns:a16="http://schemas.microsoft.com/office/drawing/2014/main" id="{CA05B70A-AF2E-794E-9E23-2ADF2A6E2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73955"/>
              </p:ext>
            </p:extLst>
          </p:nvPr>
        </p:nvGraphicFramePr>
        <p:xfrm>
          <a:off x="984969" y="827595"/>
          <a:ext cx="7206924" cy="41478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3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3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2967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5700" dirty="0">
                        <a:latin typeface="Montserrat"/>
                        <a:cs typeface="Montserrat"/>
                      </a:endParaRPr>
                    </a:p>
                  </a:txBody>
                  <a:tcPr marL="0" marR="0" marT="2321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5700" dirty="0">
                        <a:latin typeface="Montserrat"/>
                        <a:cs typeface="Montserrat"/>
                      </a:endParaRPr>
                    </a:p>
                  </a:txBody>
                  <a:tcPr marL="0" marR="0" marT="2321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4875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5700" dirty="0">
                        <a:latin typeface="Montserrat"/>
                        <a:cs typeface="Montserrat"/>
                      </a:endParaRPr>
                    </a:p>
                  </a:txBody>
                  <a:tcPr marL="0" marR="0" marT="2321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5700" dirty="0">
                        <a:latin typeface="Montserrat"/>
                        <a:cs typeface="Montserrat"/>
                      </a:endParaRPr>
                    </a:p>
                  </a:txBody>
                  <a:tcPr marL="0" marR="0" marT="241442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心形 2">
            <a:extLst>
              <a:ext uri="{FF2B5EF4-FFF2-40B4-BE49-F238E27FC236}">
                <a16:creationId xmlns:a16="http://schemas.microsoft.com/office/drawing/2014/main" id="{4BDA392D-5B9A-DA41-BD78-7C4DCA3421C4}"/>
              </a:ext>
            </a:extLst>
          </p:cNvPr>
          <p:cNvSpPr/>
          <p:nvPr/>
        </p:nvSpPr>
        <p:spPr>
          <a:xfrm>
            <a:off x="3514987" y="1993216"/>
            <a:ext cx="2146888" cy="1816600"/>
          </a:xfrm>
          <a:prstGeom prst="hear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kumimoji="1" lang="zh-CN" altLang="en-US" b="1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5C4D9B0-47F6-4141-A9B6-3D32BE8FF4B9}"/>
              </a:ext>
            </a:extLst>
          </p:cNvPr>
          <p:cNvGrpSpPr/>
          <p:nvPr/>
        </p:nvGrpSpPr>
        <p:grpSpPr>
          <a:xfrm>
            <a:off x="939581" y="334871"/>
            <a:ext cx="7549293" cy="3431750"/>
            <a:chOff x="460541" y="1329763"/>
            <a:chExt cx="4333171" cy="3173141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B7FB86C-F4B5-A348-AA99-BAAA366E0269}"/>
                </a:ext>
              </a:extLst>
            </p:cNvPr>
            <p:cNvSpPr txBox="1"/>
            <p:nvPr/>
          </p:nvSpPr>
          <p:spPr>
            <a:xfrm>
              <a:off x="2371605" y="3230889"/>
              <a:ext cx="510977" cy="540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愿景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B54FA6A-53D8-4144-AE20-BABB7F85CA45}"/>
                </a:ext>
              </a:extLst>
            </p:cNvPr>
            <p:cNvSpPr txBox="1"/>
            <p:nvPr/>
          </p:nvSpPr>
          <p:spPr>
            <a:xfrm>
              <a:off x="530649" y="1844688"/>
              <a:ext cx="819797" cy="313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团队目标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729CF99-E691-4C4C-9430-B4E51DBF1C33}"/>
                </a:ext>
              </a:extLst>
            </p:cNvPr>
            <p:cNvSpPr txBox="1"/>
            <p:nvPr/>
          </p:nvSpPr>
          <p:spPr>
            <a:xfrm>
              <a:off x="530649" y="3734529"/>
              <a:ext cx="510977" cy="768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价值观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E4A01D7-86AE-1747-A5E5-1945AA783ECD}"/>
                </a:ext>
              </a:extLst>
            </p:cNvPr>
            <p:cNvSpPr txBox="1"/>
            <p:nvPr/>
          </p:nvSpPr>
          <p:spPr>
            <a:xfrm>
              <a:off x="3958789" y="3734529"/>
              <a:ext cx="834923" cy="540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规则</a:t>
              </a:r>
              <a:r>
                <a:rPr kumimoji="1" lang="en-US" altLang="zh-CN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&amp;</a:t>
              </a:r>
              <a:r>
                <a:rPr kumimoji="1" lang="zh-CN" altLang="en-US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活动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BC54B54-468D-374C-AE8A-140A41EC73AB}"/>
                </a:ext>
              </a:extLst>
            </p:cNvPr>
            <p:cNvSpPr txBox="1"/>
            <p:nvPr/>
          </p:nvSpPr>
          <p:spPr>
            <a:xfrm>
              <a:off x="3958789" y="1840639"/>
              <a:ext cx="793809" cy="540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角色</a:t>
              </a:r>
              <a:r>
                <a:rPr kumimoji="1" lang="en-US" altLang="zh-CN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&amp;</a:t>
              </a:r>
              <a:r>
                <a:rPr kumimoji="1" lang="zh-CN" altLang="en-US" sz="16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技能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BBED202-F8D6-8A4A-BDE1-26B0774C6D5D}"/>
                </a:ext>
              </a:extLst>
            </p:cNvPr>
            <p:cNvSpPr txBox="1"/>
            <p:nvPr/>
          </p:nvSpPr>
          <p:spPr>
            <a:xfrm>
              <a:off x="460541" y="1329763"/>
              <a:ext cx="1311459" cy="540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b="1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团队画布</a:t>
              </a:r>
              <a:r>
                <a:rPr kumimoji="1" lang="en-US" altLang="zh-CN" sz="1600" b="1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·</a:t>
              </a:r>
              <a:r>
                <a:rPr kumimoji="1" lang="zh-CN" altLang="en-US" sz="1600" b="1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基础版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B329D450-6374-5647-AF84-1794C2223C71}"/>
              </a:ext>
            </a:extLst>
          </p:cNvPr>
          <p:cNvSpPr txBox="1"/>
          <p:nvPr/>
        </p:nvSpPr>
        <p:spPr>
          <a:xfrm>
            <a:off x="1061724" y="1762383"/>
            <a:ext cx="142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solidFill>
                  <a:schemeClr val="bg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—————</a:t>
            </a:r>
          </a:p>
          <a:p>
            <a:r>
              <a:rPr kumimoji="1" lang="zh-CN" altLang="en-US" sz="1200" dirty="0">
                <a:solidFill>
                  <a:schemeClr val="bg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个人目标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709F93F-17FF-2343-BCD3-AA1F269A1E5A}"/>
              </a:ext>
            </a:extLst>
          </p:cNvPr>
          <p:cNvSpPr txBox="1"/>
          <p:nvPr/>
        </p:nvSpPr>
        <p:spPr>
          <a:xfrm>
            <a:off x="5877868" y="498881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dirty="0">
                <a:latin typeface="PingFang SC" panose="020B0400000000000000" pitchFamily="34" charset="-122"/>
                <a:ea typeface="PingFang SC" panose="020B0400000000000000" pitchFamily="34" charset="-122"/>
              </a:rPr>
              <a:t>日期：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4B2E390-E233-6D4D-9D33-A02EC08F1195}"/>
              </a:ext>
            </a:extLst>
          </p:cNvPr>
          <p:cNvSpPr txBox="1"/>
          <p:nvPr/>
        </p:nvSpPr>
        <p:spPr>
          <a:xfrm>
            <a:off x="6897998" y="508678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dirty="0">
                <a:latin typeface="PingFang SC" panose="020B0400000000000000" pitchFamily="34" charset="-122"/>
                <a:ea typeface="PingFang SC" panose="020B0400000000000000" pitchFamily="34" charset="-122"/>
              </a:rPr>
              <a:t>团队名称：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301490F-BEE1-F54C-8EC2-ED5A039C505A}"/>
              </a:ext>
            </a:extLst>
          </p:cNvPr>
          <p:cNvSpPr/>
          <p:nvPr/>
        </p:nvSpPr>
        <p:spPr>
          <a:xfrm>
            <a:off x="3915529" y="2699015"/>
            <a:ext cx="1517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000" dirty="0">
                <a:solidFill>
                  <a:schemeClr val="bg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我们团队真正想要达成的目标是什么？这个目标是不是可行的、可衡量的、有时限的？</a:t>
            </a:r>
            <a:endParaRPr kumimoji="1" lang="en-US" altLang="zh-CN" sz="1000" dirty="0">
              <a:solidFill>
                <a:schemeClr val="bg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D9497D0-83D7-2E43-BCC4-AA4C0996FCB0}"/>
              </a:ext>
            </a:extLst>
          </p:cNvPr>
          <p:cNvSpPr/>
          <p:nvPr/>
        </p:nvSpPr>
        <p:spPr>
          <a:xfrm>
            <a:off x="1079367" y="2237454"/>
            <a:ext cx="19330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000" dirty="0">
                <a:solidFill>
                  <a:schemeClr val="bg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与之相关的个人目标是什么？</a:t>
            </a:r>
            <a:endParaRPr kumimoji="1" lang="en-US" altLang="zh-CN" sz="1000" dirty="0">
              <a:solidFill>
                <a:schemeClr val="bg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7DF8694-E985-CA40-B09F-54D6FD3971CF}"/>
              </a:ext>
            </a:extLst>
          </p:cNvPr>
          <p:cNvSpPr/>
          <p:nvPr/>
        </p:nvSpPr>
        <p:spPr>
          <a:xfrm>
            <a:off x="6062416" y="1193672"/>
            <a:ext cx="2036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000" dirty="0">
                <a:solidFill>
                  <a:schemeClr val="bg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我们的名字是什么？我们在团队中扮演什么角色，负责什么工作？</a:t>
            </a:r>
            <a:endParaRPr kumimoji="1" lang="en-US" altLang="zh-CN" sz="1000" dirty="0">
              <a:solidFill>
                <a:schemeClr val="bg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C3A99C5-4911-9B4E-990C-1EAC1F9CC27C}"/>
              </a:ext>
            </a:extLst>
          </p:cNvPr>
          <p:cNvSpPr/>
          <p:nvPr/>
        </p:nvSpPr>
        <p:spPr>
          <a:xfrm>
            <a:off x="1087245" y="3237191"/>
            <a:ext cx="2427742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000" dirty="0">
                <a:solidFill>
                  <a:schemeClr val="bg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你认为我们的团队、企业代表着什么？引导我们行事做事的基本准则是什么？一定要拥有哪些品质？</a:t>
            </a:r>
            <a:endParaRPr kumimoji="1" lang="en-US" altLang="zh-CN" sz="1000" dirty="0">
              <a:solidFill>
                <a:schemeClr val="bg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endParaRPr kumimoji="1" lang="en-US" altLang="zh-CN" sz="1000" dirty="0">
              <a:solidFill>
                <a:schemeClr val="bg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endParaRPr kumimoji="1"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7F005E7-61DE-CA4A-9B66-6C7304843B4F}"/>
              </a:ext>
            </a:extLst>
          </p:cNvPr>
          <p:cNvSpPr/>
          <p:nvPr/>
        </p:nvSpPr>
        <p:spPr>
          <a:xfrm>
            <a:off x="6062416" y="3301984"/>
            <a:ext cx="20321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000" dirty="0">
                <a:solidFill>
                  <a:schemeClr val="bg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你想要立刻引入团队的规则是什么？</a:t>
            </a:r>
            <a:endParaRPr kumimoji="1" lang="en-US" altLang="zh-CN" sz="1000" dirty="0">
              <a:solidFill>
                <a:schemeClr val="bg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kumimoji="1" lang="zh-CN" altLang="en-US" sz="1000" dirty="0">
                <a:solidFill>
                  <a:schemeClr val="bg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怎么样进行沟通能让每个人都清楚目前的工作进度？团队如何做决策？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4384288-1493-2545-ADDF-34C0406EB59A}"/>
              </a:ext>
            </a:extLst>
          </p:cNvPr>
          <p:cNvSpPr/>
          <p:nvPr/>
        </p:nvSpPr>
        <p:spPr>
          <a:xfrm>
            <a:off x="1079367" y="1195159"/>
            <a:ext cx="18900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000" dirty="0">
                <a:solidFill>
                  <a:schemeClr val="bg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我们团队真正想要达成的目标是什么？这个目标是不是可行的、可衡量的、有时限的？</a:t>
            </a:r>
            <a:endParaRPr kumimoji="1" lang="en-US" altLang="zh-CN" sz="1000" dirty="0">
              <a:solidFill>
                <a:schemeClr val="bg2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7525107"/>
      </p:ext>
    </p:extLst>
  </p:cSld>
  <p:clrMapOvr>
    <a:masterClrMapping/>
  </p:clrMapOvr>
</p:sld>
</file>

<file path=ppt/theme/theme1.xml><?xml version="1.0" encoding="utf-8"?>
<a:theme xmlns:a="http://schemas.openxmlformats.org/drawingml/2006/main" name="基础">
  <a:themeElements>
    <a:clrScheme name="自定义 1">
      <a:dk1>
        <a:srgbClr val="181F26"/>
      </a:dk1>
      <a:lt1>
        <a:srgbClr val="FFFFFF"/>
      </a:lt1>
      <a:dk2>
        <a:srgbClr val="5E6873"/>
      </a:dk2>
      <a:lt2>
        <a:srgbClr val="D9DAE1"/>
      </a:lt2>
      <a:accent1>
        <a:srgbClr val="008EF4"/>
      </a:accent1>
      <a:accent2>
        <a:srgbClr val="FFAB00"/>
      </a:accent2>
      <a:accent3>
        <a:srgbClr val="6453C0"/>
      </a:accent3>
      <a:accent4>
        <a:srgbClr val="00B8D9"/>
      </a:accent4>
      <a:accent5>
        <a:srgbClr val="FF453A"/>
      </a:accent5>
      <a:accent6>
        <a:srgbClr val="34C759"/>
      </a:accent6>
      <a:hlink>
        <a:srgbClr val="0079FF"/>
      </a:hlink>
      <a:folHlink>
        <a:srgbClr val="5D6773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nwise Template v3.5" id="{E2C360E0-BE08-E341-ACB9-347D97FE3788}" vid="{E24B7573-9D7A-9143-8F44-03E54CAC08C9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999683"/>
      </a:lt2>
      <a:accent1>
        <a:srgbClr val="CC0000"/>
      </a:accent1>
      <a:accent2>
        <a:srgbClr val="006699"/>
      </a:accent2>
      <a:accent3>
        <a:srgbClr val="FFFF00"/>
      </a:accent3>
      <a:accent4>
        <a:srgbClr val="00C8FF"/>
      </a:accent4>
      <a:accent5>
        <a:srgbClr val="FF9600"/>
      </a:accent5>
      <a:accent6>
        <a:srgbClr val="009933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C11255F4B3DDEC4B9F4551D957336F99" ma:contentTypeVersion="8" ma:contentTypeDescription="新建文档。" ma:contentTypeScope="" ma:versionID="97059b253e49511f45d57786a03d96bd">
  <xsd:schema xmlns:xsd="http://www.w3.org/2001/XMLSchema" xmlns:xs="http://www.w3.org/2001/XMLSchema" xmlns:p="http://schemas.microsoft.com/office/2006/metadata/properties" xmlns:ns2="ee40a8b8-b3f1-4cdc-868d-2b6a7051b29c" targetNamespace="http://schemas.microsoft.com/office/2006/metadata/properties" ma:root="true" ma:fieldsID="4ade1958d8638d2d8b6658a91158b1e2" ns2:_="">
    <xsd:import namespace="ee40a8b8-b3f1-4cdc-868d-2b6a7051b2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0a8b8-b3f1-4cdc-868d-2b6a7051b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0AC0C9-735E-4A49-8C66-A3755F3DEB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40a8b8-b3f1-4cdc-868d-2b6a7051b2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F3F4BF-48DA-4CB7-8B8D-338340275D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F6E641-2AAD-4EFD-939C-BD4FB14862E5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24d768da-c08d-424d-9c30-faa730b9f220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9a58d173-ff4c-4bec-94fa-e9c3de730b3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Basic Master</Template>
  <TotalTime>41</TotalTime>
  <Words>183</Words>
  <Application>Microsoft Macintosh PowerPoint</Application>
  <PresentationFormat>全屏显示(16:10)</PresentationFormat>
  <Paragraphs>25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等线</vt:lpstr>
      <vt:lpstr>等线 Light</vt:lpstr>
      <vt:lpstr>Microsoft YaHei</vt:lpstr>
      <vt:lpstr>Montserrat</vt:lpstr>
      <vt:lpstr>PingFang SC</vt:lpstr>
      <vt:lpstr>PingFang SC Medium</vt:lpstr>
      <vt:lpstr>Arial</vt:lpstr>
      <vt:lpstr>基础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Kiwi Huang</dc:creator>
  <cp:keywords/>
  <dc:description/>
  <cp:lastModifiedBy>Kiwi Huang</cp:lastModifiedBy>
  <cp:revision>8</cp:revision>
  <cp:lastPrinted>2017-03-28T14:53:21Z</cp:lastPrinted>
  <dcterms:created xsi:type="dcterms:W3CDTF">2020-02-12T08:49:25Z</dcterms:created>
  <dcterms:modified xsi:type="dcterms:W3CDTF">2020-12-15T05:59:07Z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0x010100C11255F4B3DDEC4B9F4551D957336F99</vt:lpwstr>
  </property>
</Properties>
</file>